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8" r:id="rId2"/>
  </p:sldMasterIdLst>
  <p:notesMasterIdLst>
    <p:notesMasterId r:id="rId7"/>
  </p:notesMasterIdLst>
  <p:sldIdLst>
    <p:sldId id="400" r:id="rId3"/>
    <p:sldId id="498" r:id="rId4"/>
    <p:sldId id="499" r:id="rId5"/>
    <p:sldId id="500" r:id="rId6"/>
  </p:sldIdLst>
  <p:sldSz cx="18288000" cy="10293350"/>
  <p:notesSz cx="18288000" cy="10293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7B5"/>
    <a:srgbClr val="223D73"/>
    <a:srgbClr val="4D638B"/>
    <a:srgbClr val="EDEDED"/>
    <a:srgbClr val="FFFFFF"/>
    <a:srgbClr val="002060"/>
    <a:srgbClr val="5B9BD5"/>
    <a:srgbClr val="E9E7E7"/>
    <a:srgbClr val="1D0E52"/>
    <a:srgbClr val="EE9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6793" autoAdjust="0"/>
  </p:normalViewPr>
  <p:slideViewPr>
    <p:cSldViewPr>
      <p:cViewPr varScale="1">
        <p:scale>
          <a:sx n="77" d="100"/>
          <a:sy n="77" d="100"/>
        </p:scale>
        <p:origin x="58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BC1CB-095B-4D39-A251-293414A388B1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7463"/>
            <a:ext cx="6172200" cy="3473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3000"/>
            <a:ext cx="14630400" cy="4054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741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741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A76FD-527E-4C71-A1A9-372CDF9F3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A76FD-527E-4C71-A1A9-372CDF9F31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1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A76FD-527E-4C71-A1A9-372CDF9F31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0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A76FD-527E-4C71-A1A9-372CDF9F31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0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4584"/>
            <a:ext cx="13716000" cy="3583611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6392"/>
            <a:ext cx="13716000" cy="248517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077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6242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8026"/>
            <a:ext cx="3943350" cy="8723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8026"/>
            <a:ext cx="11601450" cy="8723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766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60925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584"/>
            <a:ext cx="13716000" cy="3583611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6392"/>
            <a:ext cx="13716000" cy="248517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3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4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6191"/>
            <a:ext cx="15773400" cy="4281747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8445"/>
            <a:ext cx="15773400" cy="225167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1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40128"/>
            <a:ext cx="7772400" cy="65310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40128"/>
            <a:ext cx="7772400" cy="65310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8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8026"/>
            <a:ext cx="15773400" cy="19895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3301"/>
            <a:ext cx="7736681" cy="123663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9932"/>
            <a:ext cx="7736681" cy="5530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3301"/>
            <a:ext cx="7774782" cy="123663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9932"/>
            <a:ext cx="7774782" cy="5530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04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99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0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9068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6223"/>
            <a:ext cx="5898356" cy="240178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2053"/>
            <a:ext cx="9258300" cy="73149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8005"/>
            <a:ext cx="5898356" cy="572091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3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6223"/>
            <a:ext cx="5898356" cy="240178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2053"/>
            <a:ext cx="9258300" cy="73149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8005"/>
            <a:ext cx="5898356" cy="572091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06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5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8026"/>
            <a:ext cx="3943350" cy="8723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8026"/>
            <a:ext cx="11601450" cy="8723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6191"/>
            <a:ext cx="15773400" cy="4281747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8445"/>
            <a:ext cx="15773400" cy="225167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087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40128"/>
            <a:ext cx="7772400" cy="65310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40128"/>
            <a:ext cx="7772400" cy="65310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689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8026"/>
            <a:ext cx="15773400" cy="19895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3301"/>
            <a:ext cx="7736681" cy="123663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9932"/>
            <a:ext cx="7736681" cy="5530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3301"/>
            <a:ext cx="7774782" cy="1236631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9932"/>
            <a:ext cx="7774782" cy="55302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02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79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4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6223"/>
            <a:ext cx="5898356" cy="240178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2053"/>
            <a:ext cx="9258300" cy="73149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8005"/>
            <a:ext cx="5898356" cy="572091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03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6223"/>
            <a:ext cx="5898356" cy="2401782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2053"/>
            <a:ext cx="9258300" cy="731495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8005"/>
            <a:ext cx="5898356" cy="572091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3677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8026"/>
            <a:ext cx="15773400" cy="19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40128"/>
            <a:ext cx="15773400" cy="653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40411"/>
            <a:ext cx="4114800" cy="54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40411"/>
            <a:ext cx="6172200" cy="54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40411"/>
            <a:ext cx="4114800" cy="54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8026"/>
            <a:ext cx="15773400" cy="1989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40128"/>
            <a:ext cx="15773400" cy="653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40411"/>
            <a:ext cx="4114800" cy="54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40411"/>
            <a:ext cx="6172200" cy="54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40411"/>
            <a:ext cx="4114800" cy="54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9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" y="-47625"/>
            <a:ext cx="18288002" cy="10375900"/>
            <a:chOff x="-2" y="-47625"/>
            <a:chExt cx="18288002" cy="103759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3" t="18944" b="17223"/>
            <a:stretch/>
          </p:blipFill>
          <p:spPr>
            <a:xfrm>
              <a:off x="0" y="-34925"/>
              <a:ext cx="18288000" cy="103505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" r="963"/>
            <a:stretch/>
          </p:blipFill>
          <p:spPr>
            <a:xfrm>
              <a:off x="0" y="-34925"/>
              <a:ext cx="18288000" cy="103632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" r="551"/>
            <a:stretch/>
          </p:blipFill>
          <p:spPr>
            <a:xfrm>
              <a:off x="-1" y="-47625"/>
              <a:ext cx="18288000" cy="10363200"/>
            </a:xfrm>
            <a:prstGeom prst="rect">
              <a:avLst/>
            </a:prstGeom>
          </p:spPr>
        </p:pic>
        <p:sp>
          <p:nvSpPr>
            <p:cNvPr id="4" name="object 4"/>
            <p:cNvSpPr txBox="1"/>
            <p:nvPr/>
          </p:nvSpPr>
          <p:spPr>
            <a:xfrm>
              <a:off x="-2" y="4450775"/>
              <a:ext cx="18288002" cy="6892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НАЗВАНИЕ </a:t>
              </a:r>
              <a:endParaRPr lang="ru-RU" sz="40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 txBox="1"/>
            <p:nvPr/>
          </p:nvSpPr>
          <p:spPr>
            <a:xfrm>
              <a:off x="1600201" y="754016"/>
              <a:ext cx="16687798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  <a:tabLst>
                  <a:tab pos="333375" algn="l"/>
                  <a:tab pos="615315" algn="l"/>
                  <a:tab pos="921385" algn="l"/>
                  <a:tab pos="1242695" algn="l"/>
                  <a:tab pos="1534795" algn="l"/>
                  <a:tab pos="1827530" algn="l"/>
                  <a:tab pos="2143125" algn="l"/>
                </a:tabLst>
              </a:pPr>
              <a:r>
                <a: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АКАДЕМИИ ГОСУДАРСТВЕННОГО УПРАВЛЕНИЯ ПРИ ПРЕЗИДЕНТЕ РЕСПУБЛИКИ КАЗАХСТАН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 descr="Изображение выглядит как улица, висит, тарелка, город&#10;&#10;Автоматически созданное описание">
              <a:extLst>
                <a:ext uri="{FF2B5EF4-FFF2-40B4-BE49-F238E27FC236}">
                  <a16:creationId xmlns:a16="http://schemas.microsoft.com/office/drawing/2014/main" id="{F349F419-CB1F-4DFB-9C83-95ABA2840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2567" y="8890878"/>
              <a:ext cx="810770" cy="941834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внешний, бутылка, черный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C744C9B1-C483-4D5F-AC12-E02F12E7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32631"/>
              <a:ext cx="1400503" cy="1400503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6019800" y="1105504"/>
            <a:ext cx="814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ПО ЗАПАДНО-КАЗАХСТАНСКОЙ ОБЛАСТИ</a:t>
            </a:r>
            <a:endParaRPr lang="ru-RU" sz="2400" dirty="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BDDA62B-274E-4396-93C8-AA41FD5C3692}"/>
              </a:ext>
            </a:extLst>
          </p:cNvPr>
          <p:cNvSpPr txBox="1"/>
          <p:nvPr/>
        </p:nvSpPr>
        <p:spPr>
          <a:xfrm>
            <a:off x="0" y="7038529"/>
            <a:ext cx="1828800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ФИО, год </a:t>
            </a:r>
            <a:endParaRPr lang="ru-RU" sz="4000" b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743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37FD34C-1AF4-42F4-8095-958A61792D36}"/>
              </a:ext>
            </a:extLst>
          </p:cNvPr>
          <p:cNvSpPr/>
          <p:nvPr/>
        </p:nvSpPr>
        <p:spPr bwMode="auto">
          <a:xfrm>
            <a:off x="0" y="589402"/>
            <a:ext cx="10134600" cy="858554"/>
          </a:xfrm>
          <a:prstGeom prst="rect">
            <a:avLst/>
          </a:prstGeom>
          <a:solidFill>
            <a:srgbClr val="6B87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58" y="471955"/>
            <a:ext cx="8605642" cy="1093449"/>
          </a:xfrm>
        </p:spPr>
        <p:txBody>
          <a:bodyPr>
            <a:normAutofit fontScale="90000"/>
          </a:bodyPr>
          <a:lstStyle/>
          <a:p>
            <a:r>
              <a:rPr lang="ru-RU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и описание дисциплины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9BC5C39-0861-4526-8D60-CC0C151E7581}"/>
              </a:ext>
            </a:extLst>
          </p:cNvPr>
          <p:cNvGrpSpPr/>
          <p:nvPr/>
        </p:nvGrpSpPr>
        <p:grpSpPr>
          <a:xfrm>
            <a:off x="12344278" y="3556381"/>
            <a:ext cx="6781922" cy="1911079"/>
            <a:chOff x="4750972" y="2631177"/>
            <a:chExt cx="6781922" cy="1911079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1EE168A-5DD3-453D-B5DB-64C0E05536EB}"/>
                </a:ext>
              </a:extLst>
            </p:cNvPr>
            <p:cNvSpPr/>
            <p:nvPr/>
          </p:nvSpPr>
          <p:spPr>
            <a:xfrm>
              <a:off x="4750972" y="2631177"/>
              <a:ext cx="6781922" cy="12487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AFBAF6-E8EE-4CFC-B0E4-06AA2A4B42F8}"/>
                </a:ext>
              </a:extLst>
            </p:cNvPr>
            <p:cNvSpPr txBox="1"/>
            <p:nvPr/>
          </p:nvSpPr>
          <p:spPr>
            <a:xfrm>
              <a:off x="4750972" y="3293510"/>
              <a:ext cx="6781922" cy="1248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solidFill>
                  <a:srgbClr val="223D73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6382834" y="432631"/>
            <a:ext cx="1400503" cy="9400081"/>
            <a:chOff x="16382834" y="432631"/>
            <a:chExt cx="1400503" cy="9400081"/>
          </a:xfrm>
        </p:grpSpPr>
        <p:pic>
          <p:nvPicPr>
            <p:cNvPr id="58" name="Рисунок 57" descr="Изображение выглядит как внешний, бутылка, черный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C744C9B1-C483-4D5F-AC12-E02F12E7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2834" y="432631"/>
              <a:ext cx="1400503" cy="140050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улица, висит, тарелка, город&#10;&#10;Автоматически созданное описание">
              <a:extLst>
                <a:ext uri="{FF2B5EF4-FFF2-40B4-BE49-F238E27FC236}">
                  <a16:creationId xmlns:a16="http://schemas.microsoft.com/office/drawing/2014/main" id="{70F6FEE1-8460-4BAE-B307-49B12F75C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2567" y="8890878"/>
              <a:ext cx="810770" cy="941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80742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37FD34C-1AF4-42F4-8095-958A61792D36}"/>
              </a:ext>
            </a:extLst>
          </p:cNvPr>
          <p:cNvSpPr/>
          <p:nvPr/>
        </p:nvSpPr>
        <p:spPr bwMode="auto">
          <a:xfrm>
            <a:off x="0" y="589402"/>
            <a:ext cx="15392400" cy="858554"/>
          </a:xfrm>
          <a:prstGeom prst="rect">
            <a:avLst/>
          </a:prstGeom>
          <a:solidFill>
            <a:srgbClr val="6B87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58" y="471955"/>
            <a:ext cx="14701642" cy="1093449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Цель, обзор, ожидаемые результаты, компетенции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9BC5C39-0861-4526-8D60-CC0C151E7581}"/>
              </a:ext>
            </a:extLst>
          </p:cNvPr>
          <p:cNvGrpSpPr/>
          <p:nvPr/>
        </p:nvGrpSpPr>
        <p:grpSpPr>
          <a:xfrm>
            <a:off x="12344278" y="3556381"/>
            <a:ext cx="6781922" cy="1911079"/>
            <a:chOff x="4750972" y="2631177"/>
            <a:chExt cx="6781922" cy="1911079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1EE168A-5DD3-453D-B5DB-64C0E05536EB}"/>
                </a:ext>
              </a:extLst>
            </p:cNvPr>
            <p:cNvSpPr/>
            <p:nvPr/>
          </p:nvSpPr>
          <p:spPr>
            <a:xfrm>
              <a:off x="4750972" y="2631177"/>
              <a:ext cx="6781922" cy="12487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AFBAF6-E8EE-4CFC-B0E4-06AA2A4B42F8}"/>
                </a:ext>
              </a:extLst>
            </p:cNvPr>
            <p:cNvSpPr txBox="1"/>
            <p:nvPr/>
          </p:nvSpPr>
          <p:spPr>
            <a:xfrm>
              <a:off x="4750972" y="3293510"/>
              <a:ext cx="6781922" cy="1248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solidFill>
                  <a:srgbClr val="223D73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6382834" y="432631"/>
            <a:ext cx="1400503" cy="9400081"/>
            <a:chOff x="16382834" y="432631"/>
            <a:chExt cx="1400503" cy="9400081"/>
          </a:xfrm>
        </p:grpSpPr>
        <p:pic>
          <p:nvPicPr>
            <p:cNvPr id="58" name="Рисунок 57" descr="Изображение выглядит как внешний, бутылка, черный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C744C9B1-C483-4D5F-AC12-E02F12E7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2834" y="432631"/>
              <a:ext cx="1400503" cy="140050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улица, висит, тарелка, город&#10;&#10;Автоматически созданное описание">
              <a:extLst>
                <a:ext uri="{FF2B5EF4-FFF2-40B4-BE49-F238E27FC236}">
                  <a16:creationId xmlns:a16="http://schemas.microsoft.com/office/drawing/2014/main" id="{70F6FEE1-8460-4BAE-B307-49B12F75C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2567" y="8890878"/>
              <a:ext cx="810770" cy="941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21376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437FD34C-1AF4-42F4-8095-958A61792D36}"/>
              </a:ext>
            </a:extLst>
          </p:cNvPr>
          <p:cNvSpPr/>
          <p:nvPr/>
        </p:nvSpPr>
        <p:spPr bwMode="auto">
          <a:xfrm>
            <a:off x="0" y="589402"/>
            <a:ext cx="9372600" cy="858554"/>
          </a:xfrm>
          <a:prstGeom prst="rect">
            <a:avLst/>
          </a:prstGeom>
          <a:solidFill>
            <a:srgbClr val="6B87B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158" y="471955"/>
            <a:ext cx="8148442" cy="1093449"/>
          </a:xfrm>
        </p:spPr>
        <p:txBody>
          <a:bodyPr>
            <a:normAutofit/>
          </a:bodyPr>
          <a:lstStyle/>
          <a:p>
            <a:r>
              <a:rPr lang="ru-RU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дисциплины 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9BC5C39-0861-4526-8D60-CC0C151E7581}"/>
              </a:ext>
            </a:extLst>
          </p:cNvPr>
          <p:cNvGrpSpPr/>
          <p:nvPr/>
        </p:nvGrpSpPr>
        <p:grpSpPr>
          <a:xfrm>
            <a:off x="12344278" y="3556381"/>
            <a:ext cx="6781922" cy="1911079"/>
            <a:chOff x="4750972" y="2631177"/>
            <a:chExt cx="6781922" cy="1911079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1EE168A-5DD3-453D-B5DB-64C0E05536EB}"/>
                </a:ext>
              </a:extLst>
            </p:cNvPr>
            <p:cNvSpPr/>
            <p:nvPr/>
          </p:nvSpPr>
          <p:spPr>
            <a:xfrm>
              <a:off x="4750972" y="2631177"/>
              <a:ext cx="6781922" cy="124874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AFBAF6-E8EE-4CFC-B0E4-06AA2A4B42F8}"/>
                </a:ext>
              </a:extLst>
            </p:cNvPr>
            <p:cNvSpPr txBox="1"/>
            <p:nvPr/>
          </p:nvSpPr>
          <p:spPr>
            <a:xfrm>
              <a:off x="4750972" y="3293510"/>
              <a:ext cx="6781922" cy="1248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b="1" kern="1200" dirty="0">
                <a:solidFill>
                  <a:srgbClr val="223D73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6382834" y="432631"/>
            <a:ext cx="1400503" cy="9400081"/>
            <a:chOff x="16382834" y="432631"/>
            <a:chExt cx="1400503" cy="9400081"/>
          </a:xfrm>
        </p:grpSpPr>
        <p:pic>
          <p:nvPicPr>
            <p:cNvPr id="58" name="Рисунок 57" descr="Изображение выглядит как внешний, бутылка, черный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C744C9B1-C483-4D5F-AC12-E02F12E7E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2834" y="432631"/>
              <a:ext cx="1400503" cy="140050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улица, висит, тарелка, город&#10;&#10;Автоматически созданное описание">
              <a:extLst>
                <a:ext uri="{FF2B5EF4-FFF2-40B4-BE49-F238E27FC236}">
                  <a16:creationId xmlns:a16="http://schemas.microsoft.com/office/drawing/2014/main" id="{70F6FEE1-8460-4BAE-B307-49B12F75C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2567" y="8890878"/>
              <a:ext cx="810770" cy="941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713100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32</Words>
  <Application>Microsoft Office PowerPoint</Application>
  <PresentationFormat>Произвольный</PresentationFormat>
  <Paragraphs>10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Office Theme</vt:lpstr>
      <vt:lpstr>Презентация PowerPoint</vt:lpstr>
      <vt:lpstr>Название и описание дисциплины</vt:lpstr>
      <vt:lpstr>Цель, обзор, ожидаемые результаты, компетенции</vt:lpstr>
      <vt:lpstr>Программа дисциплины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Маржан Сембинова</dc:creator>
  <cp:lastModifiedBy>Еркебулан Габдыгапаров</cp:lastModifiedBy>
  <cp:revision>114</cp:revision>
  <dcterms:created xsi:type="dcterms:W3CDTF">2019-11-27T05:43:46Z</dcterms:created>
  <dcterms:modified xsi:type="dcterms:W3CDTF">2020-06-01T05:54:45Z</dcterms:modified>
</cp:coreProperties>
</file>