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8" r:id="rId3"/>
    <p:sldId id="267" r:id="rId4"/>
    <p:sldId id="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4821-5475-4C12-A287-2EA9D339660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C84D-7D39-49E6-85CF-E0054CEEF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шаблон рус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70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708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135" y="3158266"/>
            <a:ext cx="9144000" cy="108027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«НАЗВАНИЕ ПРОЕКТА»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98D29-F7AA-4450-A8B4-145AE9F497FC}"/>
              </a:ext>
            </a:extLst>
          </p:cNvPr>
          <p:cNvSpPr txBox="1"/>
          <p:nvPr/>
        </p:nvSpPr>
        <p:spPr>
          <a:xfrm>
            <a:off x="8581938" y="5377343"/>
            <a:ext cx="133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ФИО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686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7210" y="412846"/>
            <a:ext cx="5491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"/>
              </a:rPr>
              <a:t>ОБОСНОВАНИЕ ИНИЦИАЦИИ</a:t>
            </a:r>
          </a:p>
        </p:txBody>
      </p:sp>
    </p:spTree>
    <p:extLst>
      <p:ext uri="{BB962C8B-B14F-4D97-AF65-F5344CB8AC3E}">
        <p14:creationId xmlns:p14="http://schemas.microsoft.com/office/powerpoint/2010/main" val="37191871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5804" y="2158355"/>
            <a:ext cx="1092579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9758" y="624762"/>
            <a:ext cx="8348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"/>
              </a:rPr>
              <a:t>ПРЕДЛОЖЕНИЯ С МЕХАНИЗМАМИ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0495890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0688" y="412400"/>
            <a:ext cx="6659073" cy="55398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ru-RU" sz="3200" b="1" spc="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080191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</Words>
  <Application>Microsoft Office PowerPoint</Application>
  <PresentationFormat>Широкоэкранный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</vt:lpstr>
      <vt:lpstr>Calibri</vt:lpstr>
      <vt:lpstr>Calibri Light</vt:lpstr>
      <vt:lpstr>Тема Office</vt:lpstr>
      <vt:lpstr>«НАЗВАНИЕ ПРОЕКТА»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Гульзада Болегенова</dc:creator>
  <cp:lastModifiedBy>Куралай Нурбек</cp:lastModifiedBy>
  <cp:revision>65</cp:revision>
  <dcterms:created xsi:type="dcterms:W3CDTF">2018-08-10T09:19:35Z</dcterms:created>
  <dcterms:modified xsi:type="dcterms:W3CDTF">2022-11-09T12:23:09Z</dcterms:modified>
</cp:coreProperties>
</file>